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4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149"/>
  </p:notesMasterIdLst>
  <p:sldIdLst>
    <p:sldId id="2247" r:id="rId2"/>
    <p:sldId id="4187" r:id="rId3"/>
    <p:sldId id="4234" r:id="rId4"/>
    <p:sldId id="4315" r:id="rId5"/>
    <p:sldId id="4183" r:id="rId6"/>
    <p:sldId id="4316" r:id="rId7"/>
    <p:sldId id="4293" r:id="rId8"/>
    <p:sldId id="4296" r:id="rId9"/>
    <p:sldId id="4317" r:id="rId10"/>
    <p:sldId id="4194" r:id="rId11"/>
    <p:sldId id="4211" r:id="rId12"/>
    <p:sldId id="4394" r:id="rId13"/>
    <p:sldId id="4395" r:id="rId14"/>
    <p:sldId id="4396" r:id="rId15"/>
    <p:sldId id="4397" r:id="rId16"/>
    <p:sldId id="4398" r:id="rId17"/>
    <p:sldId id="4393" r:id="rId18"/>
    <p:sldId id="4232" r:id="rId19"/>
    <p:sldId id="4233" r:id="rId20"/>
    <p:sldId id="4212" r:id="rId21"/>
    <p:sldId id="4351" r:id="rId22"/>
    <p:sldId id="4352" r:id="rId23"/>
    <p:sldId id="4279" r:id="rId24"/>
    <p:sldId id="4223" r:id="rId25"/>
    <p:sldId id="4297" r:id="rId26"/>
    <p:sldId id="4298" r:id="rId27"/>
    <p:sldId id="4299" r:id="rId28"/>
    <p:sldId id="4300" r:id="rId29"/>
    <p:sldId id="4224" r:id="rId30"/>
    <p:sldId id="4226" r:id="rId31"/>
    <p:sldId id="4353" r:id="rId32"/>
    <p:sldId id="4227" r:id="rId33"/>
    <p:sldId id="4400" r:id="rId34"/>
    <p:sldId id="4401" r:id="rId35"/>
    <p:sldId id="4402" r:id="rId36"/>
    <p:sldId id="4403" r:id="rId37"/>
    <p:sldId id="4404" r:id="rId38"/>
    <p:sldId id="4405" r:id="rId39"/>
    <p:sldId id="4406" r:id="rId40"/>
    <p:sldId id="4399" r:id="rId41"/>
    <p:sldId id="4228" r:id="rId42"/>
    <p:sldId id="4229" r:id="rId43"/>
    <p:sldId id="4310" r:id="rId44"/>
    <p:sldId id="4354" r:id="rId45"/>
    <p:sldId id="4355" r:id="rId46"/>
    <p:sldId id="4311" r:id="rId47"/>
    <p:sldId id="4312" r:id="rId48"/>
    <p:sldId id="4313" r:id="rId49"/>
    <p:sldId id="4314" r:id="rId50"/>
    <p:sldId id="4356" r:id="rId51"/>
    <p:sldId id="4357" r:id="rId52"/>
    <p:sldId id="4358" r:id="rId53"/>
    <p:sldId id="4359" r:id="rId54"/>
    <p:sldId id="4407" r:id="rId55"/>
    <p:sldId id="4360" r:id="rId56"/>
    <p:sldId id="4361" r:id="rId57"/>
    <p:sldId id="4409" r:id="rId58"/>
    <p:sldId id="4410" r:id="rId59"/>
    <p:sldId id="4412" r:id="rId60"/>
    <p:sldId id="4411" r:id="rId61"/>
    <p:sldId id="4408" r:id="rId62"/>
    <p:sldId id="4362" r:id="rId63"/>
    <p:sldId id="4363" r:id="rId64"/>
    <p:sldId id="4364" r:id="rId65"/>
    <p:sldId id="4365" r:id="rId66"/>
    <p:sldId id="4366" r:id="rId67"/>
    <p:sldId id="4367" r:id="rId68"/>
    <p:sldId id="4368" r:id="rId69"/>
    <p:sldId id="4369" r:id="rId70"/>
    <p:sldId id="4370" r:id="rId71"/>
    <p:sldId id="4371" r:id="rId72"/>
    <p:sldId id="4372" r:id="rId73"/>
    <p:sldId id="4414" r:id="rId74"/>
    <p:sldId id="4415" r:id="rId75"/>
    <p:sldId id="4416" r:id="rId76"/>
    <p:sldId id="4417" r:id="rId77"/>
    <p:sldId id="4413" r:id="rId78"/>
    <p:sldId id="4373" r:id="rId79"/>
    <p:sldId id="4374" r:id="rId80"/>
    <p:sldId id="4375" r:id="rId81"/>
    <p:sldId id="4376" r:id="rId82"/>
    <p:sldId id="4377" r:id="rId83"/>
    <p:sldId id="4378" r:id="rId84"/>
    <p:sldId id="4379" r:id="rId85"/>
    <p:sldId id="4380" r:id="rId86"/>
    <p:sldId id="4381" r:id="rId87"/>
    <p:sldId id="4382" r:id="rId88"/>
    <p:sldId id="4383" r:id="rId89"/>
    <p:sldId id="4419" r:id="rId90"/>
    <p:sldId id="4420" r:id="rId91"/>
    <p:sldId id="4421" r:id="rId92"/>
    <p:sldId id="4423" r:id="rId93"/>
    <p:sldId id="4424" r:id="rId94"/>
    <p:sldId id="4425" r:id="rId95"/>
    <p:sldId id="4426" r:id="rId96"/>
    <p:sldId id="4427" r:id="rId97"/>
    <p:sldId id="4418" r:id="rId98"/>
    <p:sldId id="4384" r:id="rId99"/>
    <p:sldId id="4385" r:id="rId100"/>
    <p:sldId id="4386" r:id="rId101"/>
    <p:sldId id="4389" r:id="rId102"/>
    <p:sldId id="4390" r:id="rId103"/>
    <p:sldId id="4391" r:id="rId104"/>
    <p:sldId id="4392" r:id="rId105"/>
    <p:sldId id="4422" r:id="rId106"/>
    <p:sldId id="4247" r:id="rId107"/>
    <p:sldId id="4301" r:id="rId108"/>
    <p:sldId id="4319" r:id="rId109"/>
    <p:sldId id="4320" r:id="rId110"/>
    <p:sldId id="4321" r:id="rId111"/>
    <p:sldId id="4322" r:id="rId112"/>
    <p:sldId id="4323" r:id="rId113"/>
    <p:sldId id="4324" r:id="rId114"/>
    <p:sldId id="4325" r:id="rId115"/>
    <p:sldId id="4326" r:id="rId116"/>
    <p:sldId id="4327" r:id="rId117"/>
    <p:sldId id="4328" r:id="rId118"/>
    <p:sldId id="4329" r:id="rId119"/>
    <p:sldId id="4330" r:id="rId120"/>
    <p:sldId id="4331" r:id="rId121"/>
    <p:sldId id="4332" r:id="rId122"/>
    <p:sldId id="4333" r:id="rId123"/>
    <p:sldId id="4334" r:id="rId124"/>
    <p:sldId id="4335" r:id="rId125"/>
    <p:sldId id="4336" r:id="rId126"/>
    <p:sldId id="4337" r:id="rId127"/>
    <p:sldId id="4338" r:id="rId128"/>
    <p:sldId id="4339" r:id="rId129"/>
    <p:sldId id="4340" r:id="rId130"/>
    <p:sldId id="4341" r:id="rId131"/>
    <p:sldId id="4342" r:id="rId132"/>
    <p:sldId id="4343" r:id="rId133"/>
    <p:sldId id="4344" r:id="rId134"/>
    <p:sldId id="4345" r:id="rId135"/>
    <p:sldId id="4346" r:id="rId136"/>
    <p:sldId id="4347" r:id="rId137"/>
    <p:sldId id="4348" r:id="rId138"/>
    <p:sldId id="4349" r:id="rId139"/>
    <p:sldId id="4350" r:id="rId140"/>
    <p:sldId id="4280" r:id="rId141"/>
    <p:sldId id="4318" r:id="rId142"/>
    <p:sldId id="4302" r:id="rId143"/>
    <p:sldId id="4428" r:id="rId144"/>
    <p:sldId id="4303" r:id="rId145"/>
    <p:sldId id="4304" r:id="rId146"/>
    <p:sldId id="4305" r:id="rId147"/>
    <p:sldId id="4231" r:id="rId148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150"/>
      <p:bold r:id="rId151"/>
      <p:italic r:id="rId152"/>
      <p:boldItalic r:id="rId153"/>
    </p:embeddedFont>
    <p:embeddedFont>
      <p:font typeface="Mulish" charset="0"/>
      <p:regular r:id="rId154"/>
      <p:bold r:id="rId155"/>
      <p:italic r:id="rId156"/>
      <p:boldItalic r:id="rId15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viewProps" Target="viewProp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theme" Target="theme/theme1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font" Target="fonts/font1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font" Target="fonts/font2.fntdata"/><Relationship Id="rId156" Type="http://schemas.openxmlformats.org/officeDocument/2006/relationships/font" Target="fonts/font7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microsoft.com/office/2018/10/relationships/authors" Target="author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font" Target="fonts/font8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customXml" Target="../customXml/item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font" Target="fonts/font4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font" Target="fonts/font5.fntdata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customXml" Target="../customXml/item3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PUBLISHER NOTE: This slide deck encompasses “Supplemental Set: Alternative Spellings” and “Set 10: Alternative Spellings (inc. </a:t>
            </a:r>
            <a:r>
              <a:rPr lang="en-US" dirty="0" err="1"/>
              <a:t>VCe</a:t>
            </a:r>
            <a:r>
              <a:rPr lang="en-US" dirty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E7CD7-1A8B-019F-3C62-301552EBC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7EE6AF-9545-0DBE-5617-59DAACE81B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7A26A-3179-BA0B-D6C6-9AC91211E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7211B-81B1-FE0B-7798-EEDAB08ED0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2844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86F4DF-36F8-0E90-BDFC-A7607114D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364846-5859-2CF6-0D1B-9BD4E0A9E4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DCBC88-1A5D-7B80-E087-61A772FE5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2F43F9-3F7C-AAC7-EFB1-BD84F66677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580192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8BE83-A167-1BE0-F849-4DA7A9BFB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FE5518-9697-E096-324E-7454DC8182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4758F9-941B-B91E-C4A8-F9CAB99C65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44F3E0-2507-DC68-42D5-5251FE2B4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31780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E017E-39D9-9695-4410-3F1107FED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B1FB06-1FD6-2A07-3D57-6241C49798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FE6A07-4E6D-CC84-A337-6CEA31B715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0EC86D-10DE-4681-01C8-ED781903BF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600833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20D5C-701D-0012-EAE2-57EB29802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A2A275-42A4-DEEA-7A08-AA08E5F3DC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E0247F-4847-DD72-BB6D-7983DBA783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E6A162-2539-3A99-A918-2670433A9F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460790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3ED39-A2A8-7800-EB09-B6EEEA876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07917F-32A3-9758-D455-CC9BF8BDF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0FCBE3-83B7-EAAB-D744-39AFAE1DE9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562E93-8BE2-FFDB-BDF7-C256F387FB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8628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69623-C6A2-4CA8-EA8B-C655A17F2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9702AB-4F06-09C7-CD82-B8127CECB7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7964F0-1255-315D-7302-A18DDB9DC7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4D5376-07FB-8AF9-CCDB-2D2B2EF3BA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510388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92AB2-33FD-52FC-0E16-D4D39B66D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1336D2-C702-9DAA-EE33-0578FC1D17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2CFFDF-8BFE-C501-6E13-3A75BD1340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74F2C2-0DD8-6FE4-20A4-EC64A2A06D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941706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BF1CC-7727-11A4-4672-175F17250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2D7A9A-C9E9-2BA1-2275-160B8CF456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622F91-3A6B-BB74-F032-320BB7CDA2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47171F-B3A9-981F-698E-6C1531CA18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846624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AE3F3-4783-ABDA-D505-1D0B72105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C90E32-6F14-A57F-6B79-DF92CFA39A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2BA777-56F7-F14C-5529-49568EA7CE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01277-F564-D7F8-6264-C2CCE1D6CA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737662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330F9-5CFE-D549-19B6-0FD38D416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063FE3-00AA-18E6-813A-8B7EA1706A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05A628-53AD-BA0D-FFBF-3A42A2EFED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33E808-BD25-06F2-2FBB-1E00CCA9D5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64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4E22C-F60B-D0A9-E26B-DD92E340F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9AFC2-3998-4CDA-9967-1DECE6830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15D29-A024-6DB0-E2B7-93533431E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023E9-BD9A-7532-A86C-46F0ED56F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6825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C9FDD-36AD-841A-CA9C-998E3693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081513-C247-2E76-2C1E-8E958B7DA4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EDDC9B-5359-9CAD-585F-4A3EB074EB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A2FB9F-7490-97C0-3E4F-6B3F27D0EC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098564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15D00-E65F-83B6-B3F2-7E591AAE2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CBAD01-726A-8DC6-FAFD-315C7A60B4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AAC8B5-28C6-53A1-5B51-CC84412EEB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93903-A101-65E6-5000-185506FFF1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913010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52501-D9F1-028F-2C85-BD28069CD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276E34-5642-AB18-750B-D3E0C8A7F1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C7481E-61B1-4FCB-D6A6-29471CFB77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740AA3-CEFE-D892-62F5-C5ED415B60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35029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E05F4-4F4D-1125-58B9-389F6F55F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BD3D56-8704-1F4C-F79E-C67B6A9A4A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03E486-10E3-951A-6335-E4AC7C534C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A39EBC-E6BC-25BA-7C77-3BB557F9A2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767077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41870-023F-0C4F-360F-E04ABDFA3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384825-2558-76D4-0C39-72426F272F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906CE5-EF4A-D868-6A07-C85F56CA42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2567B-4394-EDDD-7771-3D78B19623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248289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B39CE-9E75-941D-25DA-64E1EC29F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084D43-640B-E03A-C7C5-1886084C05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F6A9AD-3E1C-C675-C964-C55B108EA6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BBDBCD-42C2-6BF6-783C-F06D2EC9C9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731955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D83A9-E9FC-F264-4FEB-3B09560B7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A0871B-2FA7-38D9-37FE-3FCDDF1E7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3D0EB1-88DE-EE68-0E6A-942503F640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42D4A-4B7F-F52A-C773-8D7C7142AB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238515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C481E-F083-314B-3D2D-ECAD82B59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5DF297-8741-F98A-3E81-04F6B38C5F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29812B-E2C6-601D-E5C9-0115F99150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9093B9-A466-9653-9A81-F28C0795C5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189340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5D4A2-C7BE-401F-F551-059B1BAB5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A4DD3-82DD-8006-B1FF-56C6D19A63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D078F8-AF8C-F851-150E-0F7401B18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F662F-8662-0F47-4344-DA9B35AACA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114143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105FC-2E64-3C0F-8A87-BBF326242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500E1D-2325-DF02-DC24-1FFBF7067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B4B29F-777F-64A2-7E34-50DFC012C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5E0D6-7921-7A9B-1240-CB2041DFE7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8445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CB14-7431-190C-42F1-6228F350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35785-16A4-416F-76CD-942F01304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1E80D-3A7C-9122-883B-1992E4FFA7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F560D-5121-769C-B09D-126005A21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24936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9B1A1-C94F-1F18-AA1E-5257759746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1F9210-E6A6-53B9-9D9C-C1C2235225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4EEF3F-A1AF-1C81-F189-3BC3DF4641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E75354-C610-D02F-BCF8-B9B02D6237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421175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D201E-37E7-D897-7B4A-65E365831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4FD3F5-8E68-7CA7-2E5A-90E0011A1D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61BD9-0E76-5C59-B33A-F2E7A23982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D39DE-5F5C-218B-66C2-14F25DEAE8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772798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738AD-D168-9951-9E90-68D7DA679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C18001-7522-8C06-3460-DC8B9A98B3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D858BF-2811-D4A9-75F8-DD0B1F813F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45BF03-89CF-5F4D-47CF-4DA51CAE08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184042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B29AE-7A28-9636-E281-3B465CA2E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DCB41E-2251-1E52-80CA-77406CACDB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385E37-7E3F-0261-C4E2-B0963C747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2624FE-C0BB-BE58-821D-ACC51EE63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381856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88D02-2683-2D18-08E4-97AE46C00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C36C4B-180E-0933-950A-9A353311C7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9D2431-7649-FB76-CE88-B2E4A25C55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8F90C0-BE1B-70C9-1128-9BB45C8A1D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010316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95B31-84FE-1239-8184-0FFEE33BB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02870E-B025-5082-6D15-8A5F1BBF07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47CFD2-D03B-F21C-526E-22069536D8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081E8-2DB3-0706-CB97-F72565F63E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47412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A4CF5-995D-0D7E-32D7-439E30F62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68BAE8-4045-9026-D50E-3616D40002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748C2-4380-1AC9-F6EF-BFD4A60D2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21A9E8-F1F7-3258-80B9-9C9EE5D9A8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311056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A4F04-285B-FAEA-20AE-A4A3BA49F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2128FD-2D6A-620A-5BD2-1FD9B4AAA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36B3C1-6FE5-4C7B-1F79-19B9A7838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043D12-2303-5314-9532-08AC0B3CC7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234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CE22E-C779-025B-9B92-BA0277F04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5E6BA-18B8-640B-6B23-75A7356BE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526E8E-8D08-0207-FAC4-80C0B0107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C479B-F964-9C6F-6BBA-4A67061F5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50739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C40DA-CC55-8FD1-DBD8-AA3518D03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CFFAA8-3BB0-DE9F-90D1-2A33C84DA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1DD552-7D24-F9B9-3875-3B364DC30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842F8E-26D6-55C3-4D5D-4895E8663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261971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3909B-7EFB-C696-BBCD-CB8FA5441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503B39-8A6F-FD9D-EDF7-C2725B9765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063414-AA0B-38A8-CD2E-4A1CA6133A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E8349-995A-156D-CC4D-5D5B771D9C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807735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19CEF-E00B-0E80-B6E0-FAF10FFBF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972AA3-5D1B-A65F-EBFE-0015C6D532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75F81D-4927-CC0F-8FEC-9C1B768BA6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BFBDE8-87A8-C8F7-96FC-5C781B66DE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9110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FD9D0-DB03-4C6B-62B7-E39B045E4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52EC64-71E4-B81B-142F-E68BD6B28F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2EE335-D2C2-8DF9-4E5B-BB34CC8FD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F3FE3-3640-6332-7556-DC15F80DC3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49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4AB23E-B2F4-0832-AEA0-4F0D76180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59478D-E4D3-DEA8-915C-BC34E7BC0F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B4AE3F-A6B1-C59B-A1E4-F9C98DB3D1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D733B9-0B80-B5B3-B0CF-8908E7114F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45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78B1C-E1C1-4713-89B4-88BF1603D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6BC46A-135C-EF20-A1AE-8E88F20810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3B42E6-02D1-5012-BA79-C6E3972FE9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C51C3E-597F-C931-830E-2AB4773DAA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815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E3D68-AFC6-079E-62A4-83CEF0F72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2B6290-41FD-2E31-826B-FE0235CB90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BE3009-FE82-07E4-116F-BD1507C482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BBD38D-FBE3-0FF4-5613-3EAA1A050A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0250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5052E-2455-378F-CE7E-09E1C1CCD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0265D-61AF-DFBB-CFF2-889E1DB6B0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C31348-4ACC-6B00-2F61-FA23E994AD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BDA78-5E88-BEDA-0F52-3D1BC69B00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5931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3A8A8-46A2-3904-7836-6C61230B95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B19C87-FE0C-42D4-ED17-7AA0AA2D5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2CF1B2-F13B-31D4-A478-9CEC8EA2CF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24864-988E-AB58-572F-D045727AC9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083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8B56D-0E21-C3EC-06C1-A4EFA511F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D1FE29-3060-57BC-D3BB-5D2E747934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531F53-13ED-3404-2EF9-139407B489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AC0CA5-DE40-81DA-7709-1287808031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4972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D1D95-F811-4AF2-5F6A-90E58A725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D5D327-6C6C-64DD-1037-4C3070E5EE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516C56-2878-8505-CDED-CA6253C2A4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59AB83-4112-9FA9-DE5C-A12B510D4B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9640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F0FEF-0E3E-1DD8-8EF3-E24EDD5DC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1DBD96-5458-33A1-D382-01B65F90DF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6702ED-467A-1096-A245-035EA36684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9D8F5F-436C-BA2E-0C58-6951292E6F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8818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CC021-57EA-8EB9-CD92-957762C95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66534A-0E5C-E3F0-3BB8-717D9DD7E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61F354-CD1B-8199-8877-61574A761D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49097-3889-2602-26BB-A8AC27AB2A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15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4CDF2-E908-675F-6D96-CF9C6F700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F36F6E-BC62-776D-5193-07A4B2524A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34379-BBB8-5AB4-DF5C-9BAAB55D56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2C9A2-685D-705B-27A0-284103F1B7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3509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DBC62-3DFB-C86C-B73C-F01F451B5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480704-363F-EE67-45C7-5E6799520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B71BB4-EEE6-F66E-D011-E7F43204A0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79F84-BE73-600D-C7DE-BC007A7BAB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6538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9AC6F-D213-B00D-3E7D-9F4BC83F3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A76343-E0BC-0170-080C-B68883E80C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58B2B8-D8D5-3C1A-F903-E664CA877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2F146-38E6-25A9-3DCE-2CEB0A0012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452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D3FA3-6192-897F-DCF2-AAC6094E6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D59D39-0AC7-BAEA-4C02-447D593F55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486D4A-BB5D-5B9C-3CA8-46A0C9420F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29F376-FD3C-5E10-55EB-090B8BD41C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6899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0859C-3122-EC5B-0F18-A2A8DEA59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DD2561-BB12-8E45-FDC0-03896AA95F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0FA354-FE5E-EA97-098D-A5C8D3784F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5FF19-DF7A-E01D-E42E-D894AC664D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3358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4FBCC-7840-F9BD-E2E0-D4653CA65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42CF07-97FA-9C75-756C-71268043EF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FAE531-6C6D-CF56-47FC-A62283FE97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F2489E-59D1-F891-2CBC-D5B512BDD5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2011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E74EC-EA9E-F904-8415-B329DCCE1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EC1F04-86E2-8A03-AFDE-B654E066DA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5794E4-B4AF-A8DA-10DD-292E5E7569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8BEBA9-9459-0CA6-4292-8BB400E6DC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8518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A3F51-0F7C-759B-7601-DD866F3F5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987BD1-AC55-AD45-66DD-ED0D3040C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8B8348-B0DD-577E-05DF-48F02508DA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549573-A3CA-D2E7-D3FD-38BE990173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8781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58E75-89EB-DAF4-4605-2C8D3381A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8692AA-F0CE-0ABC-900A-67CE48081A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9451A9-E244-95DF-6614-C73F6A8258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B65DA-B085-16CF-98A4-BB5F4ACC8C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426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20A4C-D08E-43B8-EB71-B2DC42F95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9E8EB8-E22B-4C30-934A-E07ADB2AD8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436365-E359-7D97-5F92-18C9CACD96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F0AC0-715C-784D-28E8-00908F52CA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682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BED7C-B218-6419-41E3-4CFEF867E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969920-0F59-D3DC-BA72-D2A67268FD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39C14E-4F75-A29C-2026-7953D10D87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8FC98-59F1-3C54-1E0E-6F14524B9F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4584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51CC5-440F-B158-C606-9F230E9AE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5EE761-C1F5-60D2-619A-639A32904E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3AF416-4171-AAAA-7693-87326FB229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D22AD9-F913-DF74-39E1-73E530F14B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29110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2CC72-F1B0-CE1D-E548-B1AB7B83B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D97C1A-092A-C6E4-1F3A-735AF5CC7A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099B70-9252-9F03-C178-7A540438FB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A7DDFC-2DE2-C94D-4B7F-64764E393F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9640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5E97F-3CF6-66AD-C55C-692F33782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379B15-F3A7-93FF-B986-68C9AED0A1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8F3B40-515C-EB86-27BB-42C4B69F24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1E4510-E015-9C99-60B1-83A3A5B501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0301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6B995-9EC5-CE06-B35E-0EBBE1E6C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CAE9A7-D700-156F-FE92-CE3AC1CD3B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B9E8A3-01BE-F893-E223-4720DEB6B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12BFC9-53B9-BBD5-CA2F-7BFE5AC8B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3318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BDC39-BC58-A531-0CCE-B1E164116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7385A4-588E-8A18-860A-24E6B1C56B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FB0F49-6CB4-C725-1316-C908C25E6F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27ECD8-6887-E1B5-748D-99D2F645FB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03743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588B1-9154-0944-A644-0F7A544C1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8CAA9C-3129-0F9F-AF90-A12E9DA131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8B7FB7-4954-089C-68B6-D7DC4159A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BE3C6-B029-C312-90D1-E4D6A10C37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04645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CC4101-DA8C-C9F8-A7A0-A65A038B4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54BE35-FBDF-A7A6-C348-854365962E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B7E1D1-B53C-DD45-2079-D78538B89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991B3-5F44-860B-7CE8-D117B0D52D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91352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9C390-2BCF-1ED2-01C5-0C53314D9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5C5CD5-E77F-9715-33D4-856841638B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E94EAC-542D-6A0B-CFC6-F4E792C567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F3B2B-B071-1FDA-FB03-F5C0B67D4B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27800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94427-5254-9601-0C00-D2448C116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7B9B00-E41E-C4A1-33C9-D1DDA46207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D1E412-A0C9-3541-4FC8-9871E0007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E879CF-5738-6C15-3096-303C91B5A7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5941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282E2-AB5A-2C95-8A87-A127A165C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98BBD0-1723-CC35-1428-A3DC84EA7C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0B59AE-2E9F-F049-B6CB-83ED74F073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E87E4-80EA-15F7-1EDF-A06D1B1507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86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A826A-3B57-16F0-5C29-9BCEE41D7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DC8CC9-7975-79AE-2372-24C8FEC80E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5FB17B-88A0-B408-9D9D-043BB9340D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9643B4-CB7B-3369-421A-CACD04247A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37798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8F20B1-A7CA-BF6B-D3D2-20683789F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C8A90D-5CAD-844B-D4D9-42ADEFCA87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44BDA5-24A2-2A39-037C-FBFAC7BFCF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C38F82-4035-E0AA-4032-F1F726A33B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55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0A4F9-4996-94DF-9B06-A9818774A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B1F1AF-9818-91F5-A050-AE399EC72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96EDFC-03CF-DCF2-480B-3E29516D71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B4907-5EB4-FB01-EC21-036E382283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1517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F7890-DF20-9007-6B79-E1A72C1F2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0335BE-CACF-D1D1-8B6E-2C4569D28E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F6F792-6F64-867A-35A4-CE11425AF7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3A1EB4-B487-2421-0FB1-CD26ED6694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96849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AA01F9-9A85-8371-FD67-0F37D1838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98725A-BB88-5FDB-F4F1-B8686472A7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8BCD86-EBC7-38DA-AC14-5E6D0DCE28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E0F5CD-F1A8-67A6-5AE8-F1FD2CF702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43201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100E6-7BA5-C81B-7A1D-504C01033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33089E-DEFA-89A8-1369-A2AC56838E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FE8B4D-3C3E-4AD6-15DB-A28F0BA4A8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4E2861-4A7E-5579-4229-F682E4374E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078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24D8B-BA89-CA3C-136A-D8A6F5CC5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1C67A3-9B61-284E-76F2-A6562F05D6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998FDD-7CBD-ACBB-DCAE-64BDFA8061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F2FCB2-43FC-B2D0-DA3F-CACC4B711E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1182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D1A02-854D-6374-3E0E-41A374F58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FEC676-4CDB-4978-C831-F398123D00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0C368B-33BB-B71F-CE97-2F2B24D0F6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DE6CCC-D3AC-D694-A952-7AF27FE3AD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11838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EED93-F37C-859F-F307-6AE7E9C6F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C3E9BC-20A9-390C-B1C6-6BE0D2800E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AC871C-8EF5-4887-74AF-38A9642019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5EE6ED-E9D9-98AC-D37A-0A8CC17989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79068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65692-9C9B-EDF3-EB79-0898B9D64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0DE55B-8DC9-2504-66B5-1812CD4D2E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E42795-8E78-7F16-3F40-E98C57C19B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C97E4-6F2B-82AA-DF4A-4036E2DD4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576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98514-1765-2E45-656E-B34006072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812E30-2061-8BE9-3ED0-1B3C17DD4F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96365C-10EA-165F-8EF2-E7E7CC1C7C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87E4BE-146F-F531-CE64-B40E826E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16952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E2947-B40B-E935-A80D-EB3696372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D33470-867C-020A-B212-64DC4A0F0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A700F0-9193-BE8D-0761-7D755CA46D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1F4370-B914-657B-9058-917230C1A0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90172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98B83-3A48-6A27-8F40-BD23AD034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5BF2F4-E0BB-E3DA-3F1A-77BDBC0C28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3ECF30-6A86-20CE-2783-2E19BFA80E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C7FBF4-1E3B-536C-A14D-5544A5CEF3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88812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B5B2C-A9AD-54B3-4966-8AAF285DD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A26F8-1B38-3B6A-0326-EF1AB3F375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B7EDB6-109A-F488-5641-07F10CCABA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B279B6-D8B1-B93E-3831-80027FD2A0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6102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7B2D7-7373-9448-C4DA-55E6D357A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F918E5-C59D-0F1B-B550-993F5D82C8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9CE3C3-2996-1849-86F9-9140FAFC1F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1BD36-A8A2-124B-602E-AAAC983CF6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34242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99846-8682-935C-6D0C-12E6E6B7C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79E02B-D3C6-BC59-CF97-6621E39C6A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606DC6-4B30-6BE8-9BC0-A850F8DA71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43ABC2-6421-9CB7-8779-E22239EBC6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82852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375F7-9225-9212-66A0-73400CDA3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C552CA-EB5F-975A-58C3-1FD6D443BD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61CB8A-E47B-C5DD-9271-90E9EE7174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8F937-2311-D514-C70C-4D2A98C204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51723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294CF0-03D3-3D34-3D21-B5DD43521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0BB68-146B-187F-6FC1-891FE803FF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B9019C-E5D0-C93A-0826-14FD7EBCF8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CC4E0F-09FD-3869-D325-603153ABB6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60331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E55AA-5217-6D9B-5AA9-2C94A4AA0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2B2A65-4823-A8FB-C597-B889D54571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DBB93E-142A-4333-9EEB-4C8A25B399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C0828D-D6E4-7D44-23CC-E6702C9961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64189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4C7AF-E145-3BD8-B630-D28AAA515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35B5A8-A8B8-949D-016F-DD511CE9A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C37B68-6117-15B9-4EB4-A355EA5051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2A754C-A783-7DE0-A532-1A3B821E62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325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98587-2FE1-700C-A0EA-3C29841E0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888DE8-7C58-967A-590D-7ECC4D486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7975D9-CA98-2F25-550F-73E87B6C50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this set, hence this slide deck moves immediately into introducing new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507A2-EA65-4F8A-811B-E1D2E273D9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26293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538D7-B33C-78F4-DBC3-FE659E210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7F3598-6F9F-E2B9-F799-AA95DD5577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C4A8C2-1001-3691-C751-B90A3B1E79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7296A-AA5C-D858-6DA2-53AF9BED83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89910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14B58-D7D8-3DE8-DCB5-9615C5928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DA4364-E6E0-D32E-8703-9C3E149D27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1080C7-CAF5-3694-B8C0-7C568D39CB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F58615-9452-11AE-8199-C2747320C4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77036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8B736-760F-DD57-ACA1-9DEF16CF8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15C468-6B0B-529E-65FF-043CC64468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EE5192-DD63-BCE9-D2D4-D63D288DFF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7190AF-0041-69CC-8B00-C9EF5E2761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91013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EE5841-DE8A-D2AB-01CC-3A01B8175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07A7E1-30B1-EE31-863D-7404AD173E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E75BD9-D0C6-A666-F9ED-2046DDFB3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7274B9-9D97-308F-59F9-542F734173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36550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B7B63-1972-3C2C-6C95-E311D3831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C8EDE4-726B-5285-8A60-7C6872061A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63FBFB-811A-226E-65A7-A4F492448E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DFD14F-0234-E54C-892E-661766BAA5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32745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C1B24-9B95-1A16-6059-437DDA3A9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218963-F680-82AB-61C2-25899D7AB8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6ED818-C0BD-EEB9-0302-7010793A6E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A5A6F6-9A8E-42BF-12C9-AAE50479A7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97883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FD184-0083-018B-BF0C-E8CB70DE3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395C19-FA4A-C358-D1E1-4685B5BEDE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C50EF5-1BED-76EB-FC3E-53457022DA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D379B-7AD3-D4BC-B133-62802DA886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21526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71350-6E67-1FFF-AFAC-E09617ADB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06E1C2-614C-ACF8-1060-B3573ACA00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AF0277-998C-8C44-CE62-C5FB212886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8A1079-6A09-1049-4DA7-BEA50D233C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90655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1EA55-768B-B55E-BBED-3FA92B47C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3AE971-1C3F-7553-4B02-37E6428655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65F671-FB6D-4340-3BC7-B987A9BA60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714912-1042-6ABE-B1F7-FB9864441A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38352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D7584-18C3-2CB1-4EFC-25EC09F76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1F7356-430D-88B2-B36F-C19A7D14CC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C4EE89-69C1-9797-CD71-53C8AB2E7C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DF019C-FAF3-C368-39BE-75A20E7ECC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619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94B8F-3C72-8ABD-33E9-DA64A6875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A5F3B4-1CFA-B6B3-F058-A98AFAFD61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BF7823-07C5-D9BA-CC64-715037CF9A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E5EE7F-4865-3EF4-412D-EAF6E08F4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14280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E2D72C-4FE0-0A59-793F-6828D3312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495332-614E-081B-1F68-F2B2420B9E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78EFC7-E7BF-5FAB-17D6-7711FE655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1FF18-A1F6-5B8A-06F3-9BA43E490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31913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A3D9D-4430-8BCA-B088-132C07BA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0DF5C-6212-BB91-FD83-6D1CED7E64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A1C9AE-5B44-C8A7-9D08-507CBF223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ED9C7A-648C-7DA9-25B4-EB850DBB49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50673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41F31-112A-F26A-D2D5-4BD503C33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43CEC7-9511-129A-86B7-379CCBB25B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E1D0B1-3C12-9152-47A2-1B14FC8DE5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F3F709-B93B-1BE8-4ED7-14DF799081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30822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2D6F7-0629-9715-77B3-F6E99EEDD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CD9F9C-1195-B720-3B9E-359B5D9C76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A21536-81A6-81A9-74AB-9B514F086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B133A-2D72-5FFD-6BCF-1F2F21D45D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15913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1D180-B140-9478-FA44-9B4FB0578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3B3FDE-3793-2E89-896D-44F2871FD7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8521A9-79C0-2F02-4513-58D5262B14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1FC818-A213-AF2E-ACEF-C61840A5CC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72720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585ED-89E2-B272-4276-40FF45337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60C714-111C-A62E-8C58-CAA172252C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5F9F3A-E05F-D0A2-4290-90EC734E26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4A548-23D8-DD5B-E34D-01B29250B2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209588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F9C03-6999-B7E8-AAA8-441ACE1C5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A858D2-9621-05E2-E31F-5916FE6200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BE5CEC-B992-D853-1809-CD0BBFFD4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1C78C2-9509-A293-8D6B-AB12481A48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81010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4DA86-8D15-5488-487C-3164B580E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3014C6-D0D0-814A-C6A1-51F58E6623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553EA8-7678-3836-A904-BAD421CC26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18D5EE-80ED-0264-BE6A-C507718F82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24885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75DFA-C25E-AA1E-328C-C6B6CF9C8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31DAC1-EE83-B2DB-6406-3E729629D2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0FFF6C-6FFC-0EE1-0132-AE456472C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89FB43-3BD4-3913-5835-70E1A1B780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7051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795E6-41B6-D6AB-5BDC-3AAC9B3F2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861D25-B2B6-6447-FB73-796DC2EC13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EFBCD6-26E5-9C44-A721-B72FAAB2CB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46B819-47F2-3B98-C2C4-2F1A619893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79311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F28A5-AA26-BE4C-709D-7F300B420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E8070C-3E48-66EF-3B76-D30735D25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1169E7-8481-9152-9EC3-03532FC82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CD088-03B3-474B-B17F-3D751846E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573753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5B9AF-8DEC-E9D4-ACC8-1C779FA00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C1AE0B-96DA-4E64-9DE9-ACC8B9025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25B5D5-6FEE-7E97-6EE1-D864FAD290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D0115-F975-41FE-052B-02C3BF2CD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091613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924CA-C873-9498-7A24-30ECD4898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F7E79D-7123-4023-DE1D-51069C7CF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9E9A4A-3D8C-AD64-F162-B5B5CD50DE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700A49-46ED-D7A6-9970-068573D1C6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4265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3C69F-2CD1-9A60-8310-04CD8F12E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128CF2-0A8D-4C33-A52E-752DA725DA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D043A4-116D-E7F7-CA93-BC7FE006C5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0AF39-4FE3-9D19-620B-C0D955CEC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2203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C907E-53E8-18DB-B75D-8ED3286FC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57C192-8028-D276-F824-27668B606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6C7DB5-9FE9-93D2-22B4-B6763347E3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A61F4-7AF1-FDC9-4C3A-5C3699A3C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687264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B0519-6290-F6DE-0A60-4D9E75BF8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105EF-884C-E5C6-530E-6704FFC7E6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8BC0AB-725D-8E2C-FE80-FACD03B401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D48F8C-919E-821C-4DE1-31C5D23CF4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02393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F3C64-8AE3-F535-F6F9-FC9FB1410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1D21F3-18F0-0B8A-B415-282915F0AD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964778-1A21-36CC-F2E6-1B97EDF3D7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9A1E9-328E-3BD9-C93E-7187D8689F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39164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9BB18-2D4A-8208-83DC-EACF6CEC8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544CF9-3F8C-A4E0-7118-C848A8AE01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01939D-5610-6751-BB93-BB85EC8C88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3627E2-37FA-96B8-FBC0-35327AF3DA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222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Supplemental Set and Set 10: Long Vowels Alternative Spellings</a:t>
            </a:r>
            <a:endParaRPr lang="en-US" sz="4000" b="1" i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Long vowels alternative spellings: </a:t>
            </a:r>
            <a:endParaRPr lang="en-US" sz="6000" b="1" i="1" dirty="0">
              <a:latin typeface="Mulish" pitchFamily="2" charset="77"/>
            </a:endParaRPr>
          </a:p>
          <a:p>
            <a:pPr algn="ctr"/>
            <a:r>
              <a:rPr lang="en-US" sz="6000" b="1" dirty="0">
                <a:latin typeface="Mulish" pitchFamily="2" charset="77"/>
              </a:rPr>
              <a:t>a, ay, ai, </a:t>
            </a:r>
            <a:r>
              <a:rPr lang="en-US" sz="6000" b="1" dirty="0" err="1">
                <a:latin typeface="Mulish" pitchFamily="2" charset="77"/>
              </a:rPr>
              <a:t>a_e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ea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eigh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10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B86E1-9FBA-7342-7898-B909A737D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E80823A-BE3D-6A60-3793-23FDEC2E5E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few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629910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71B4C-A41E-901C-E3E4-78B2C0606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49D0E32-4C67-8E69-CF0E-8B3A288D94B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clue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767666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CA8AA-D452-38D0-9D9F-BBFC66250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AD768E5-4492-A92F-BB3F-5C90AC00FDA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due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194736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694324-AFBF-3901-93C4-6AB0B890E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BAAB1FD-42E9-ACBA-E3E6-CC0912B6087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feud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554169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AFF28-3574-EF37-2397-B60090302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5546367-5AEB-221B-01CE-9BB5F98C3B0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chute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961262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B9147-212A-EA53-4E3A-3B48CB14A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F825DA0-2AB1-3589-9E87-22D6F8B3BF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cute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268829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10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887FD-486F-736E-21B3-C708028FD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27F9330-0A12-367D-3BB7-BC45A8D3DF3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287898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A1880-A6CF-B374-3BA5-96881A036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BE3BD0F-115A-11C1-3928-50590FB523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038492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BC1CD-04B6-290B-2776-BADFAE489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7E1F75-3AE3-9ACA-593A-478ECD7A943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8782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9E948-807F-34F0-9834-10DA0B5AE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34609A5-D447-07F8-1719-48723E96B45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392962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5593D-4B59-F660-A9D6-A174A3A75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C89C42-6C0F-9BFD-17CD-18B3DB3059C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367742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E55DD-D1A1-3515-2A30-14D48F7D4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4B9D5B6-C846-FDB9-55F0-6BAA0C04686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each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317206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21359-7199-D45D-13D8-B21BD58C5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9490C57-764A-45F5-77C7-29B57738C4A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739325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76407-5BCD-F239-1F8D-C5E1C1124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ADD01B2-C612-FF58-35BC-1A9D23D5383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gave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874610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9653A-942F-34C3-19CB-69FE8709A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FCA6DE7-2391-EE2F-CD89-422A7A82881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870870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15C26-9B22-9E31-1115-3E0B397B2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C607E14-F81B-0BDE-E1EA-A783724E524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great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870184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521E3-F11A-CFCD-D422-8653BB696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F90D122-DB7B-F450-EEF3-28B49F17660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909718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ED496-1D13-B6D8-536E-C1A98D4DB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B5F2878-1D67-6ECA-1F22-1260D04C948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649685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926C9-EF49-BF84-07CF-EAC0867DA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D1F0B8-C005-D935-7E17-2A7AAC06EA3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0079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8BE8D-7462-AFAC-F0DF-514A214E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BFF9DC-B3D4-82C6-4710-811C561213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36332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15110-165F-FF25-B3E7-D4A4BAA1B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8F40B2A-F755-9AC1-ECB9-E3B732ABA4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786944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BD0D2-9C0E-0982-5BC8-D2E69606C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1B3070B-49F1-DDCE-8679-71BDF20CD76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I’m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11970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6167D-B3F0-C45C-769F-D07C9D4BB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105ED96-A615-6D67-43B8-B4274764BF2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like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883109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57EEA-7812-433A-8C81-44DEED8EB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1F2111D-518B-95C8-78E0-A8DE5F3C8DE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make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858621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7FEF8-05C5-DEF7-FC70-EE7899E2A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52CC571-FCC0-3990-45A9-6CE945383AA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1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maybe</a:t>
            </a:r>
            <a:endParaRPr lang="en-US" sz="21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699347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F9C60-E785-BAE7-7495-96D327C88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E30FD70-771E-4FF1-4BF5-9EA69AA83AE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28008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0791A-5B25-2AFB-2E12-289A4F409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863D9F8-FBC6-4B34-297B-98BEF7A3821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might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398908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A44F3-16B5-18DA-AFF5-FCEB099DE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566FB36-2E02-BA0F-83F9-C88B93E036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432789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48291-E185-773B-BF92-B3D53BDFE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8F853CF-D4AD-1438-A046-998CA01A625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need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526334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4CFEA-A6C1-8F89-FBDF-6FB15374C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0987C42-6C87-E7B4-3610-6C9012F990C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3693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5BE-581D-FAB6-0105-BEAFCCD61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F7F49-9810-D6D1-9A14-FB6A35F7E9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6356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0361A-301E-098D-D91B-52AA91724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B5A0E78-B435-16A0-BF6C-1FA0CFED94E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play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023431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1BB25-2B6F-336E-342A-662581A40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757DDD2-35C3-21E0-0189-CA4468299F9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ride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95041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C105B-0057-F6CC-9C79-12FA83F24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194093-8E6B-C5BF-A63B-E5CB4E40833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see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3847728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7A1CC-650A-7CC1-5017-9A43C50B7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92CEA6-DDE2-50B2-90A8-464119F78E6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8556862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50A6E-FEB0-698E-5D34-6E9F6C165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7D85E05-404B-7D08-608C-E5C3967F737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272307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12811-44BF-F5BD-79F2-FA128D67C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232F408-13C4-F776-DEF2-9F19CBA1C3F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take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6273429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9AD748-E4B8-9C31-B740-F89D626A5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551313-2867-C6EC-1ADE-A8D0FF22858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time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6536315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44FE6-6A31-094D-6276-2BAD54B92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9DD026F-879B-F08C-6A37-4CE3F1ABB70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509535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427CB-87B2-BA63-9FE7-331973829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7EA77B7-150A-EC88-2D70-29230E4CBD2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while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2214158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ABC2A-3E0A-4542-1954-434B2769D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37EA934-1215-0935-115A-CC96738769F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5784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93599-D31E-9178-7A95-50B08CB5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128CD04-5C9D-F860-0E0C-3EBEC9B8240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a_e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324867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10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does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FD32-7193-03B2-B87C-54B028007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764BDCA-69A8-8A1B-18B3-A040B04AE2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friend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651815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0279CA-A2E3-E9F4-D918-0658DDCC7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9DF9343-3F21-2A05-9521-325BEB0DF77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3867404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5B5BF-EA8E-980F-5695-7E1792240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781E7D-1EFE-AE7D-C535-1BA995A0322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1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school</a:t>
            </a:r>
            <a:endParaRPr sz="21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5074653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7E0E0-DD87-FA02-EF12-21B5F1248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0C2A1F7-86AE-CDD3-BB79-F3DF332639E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1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should</a:t>
            </a:r>
            <a:endParaRPr sz="21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9167394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7B7EC-2F79-3E93-52AD-450FE67E1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AB67B54-1719-530F-7313-5B2E5F966CF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1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would</a:t>
            </a:r>
            <a:endParaRPr sz="21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544697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11 </a:t>
            </a:r>
            <a:r>
              <a:rPr lang="en-US" sz="3400" b="1" i="1" dirty="0">
                <a:latin typeface="Mulish" pitchFamily="2" charset="77"/>
              </a:rPr>
              <a:t>r</a:t>
            </a:r>
            <a:r>
              <a:rPr lang="en-US" sz="3400" b="1" dirty="0">
                <a:latin typeface="Mulish" pitchFamily="2" charset="77"/>
              </a:rPr>
              <a:t>-Controlled Vowels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58533-768F-D828-3E0C-CB2195F5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8340170-7A1C-0A44-1991-B8EA596FE77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1342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5BDA-3B9A-2C6C-ED5C-8DCF07775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F1F194D-42AC-494F-1AA6-DFD6B19E3E7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eigh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9619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97868-3658-5E51-C2A2-6E535DB38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57A6039-42FA-C2BE-3570-9011585C6A0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baby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72844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lady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bait</a:t>
            </a: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9 Consonant-Vowel Patterns: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at, an, ap, et, </a:t>
            </a:r>
            <a:r>
              <a:rPr lang="en-US" sz="6000" b="1" dirty="0" err="1">
                <a:latin typeface="Mulish" pitchFamily="2" charset="77"/>
              </a:rPr>
              <a:t>og</a:t>
            </a:r>
            <a:r>
              <a:rPr lang="en-US" sz="6000" b="1" dirty="0">
                <a:latin typeface="Mulish" pitchFamily="2" charset="77"/>
              </a:rPr>
              <a:t>, ug, ell, ack, ash, </a:t>
            </a:r>
            <a:r>
              <a:rPr lang="en-US" sz="6000" b="1" dirty="0" err="1">
                <a:latin typeface="Mulish" pitchFamily="2" charset="77"/>
              </a:rPr>
              <a:t>ing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rain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3828B-4997-7968-6CF8-EBCF9E432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1AA803E-F801-3053-FE88-040CCBEE1F9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830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9F118-6CCF-7E67-FACD-9C5198544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D6BB5-287F-FF6C-9DA3-A189C412C3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pale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787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C0BE9-0BA9-CFBE-EECB-1BCBC9853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9C32034-5771-23CE-5505-58E78C7B90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great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0971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61CC6-FE5F-EA1E-9BFF-A89ADBA2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B0D6D3-23DE-359C-8B7C-65F4FD6C4A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steak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605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A0666-38E2-A497-8271-FC48977A3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FA3A5EC-5055-1CF6-8743-02BF1E786AD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they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259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35AA6-41CF-A1F8-7B9E-CBD07593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0C484C8-2076-BBC2-71C4-3A3F0EE7AF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prey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1002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eight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</a:t>
            </a:r>
            <a:r>
              <a:rPr lang="en-US" sz="8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 </a:t>
            </a: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an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og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ap</a:t>
            </a: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ug</a:t>
            </a: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sleigh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8C485-1401-CA42-D2DC-CBB744399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E2117B-557B-44D6-5F18-C249B8B19196}"/>
              </a:ext>
            </a:extLst>
          </p:cNvPr>
          <p:cNvSpPr txBox="1"/>
          <p:nvPr/>
        </p:nvSpPr>
        <p:spPr>
          <a:xfrm>
            <a:off x="624254" y="2921168"/>
            <a:ext cx="7895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Long vowels alternative spellings: </a:t>
            </a:r>
            <a:endParaRPr lang="en-US" sz="6000" b="1" i="1" dirty="0">
              <a:latin typeface="Mulish" pitchFamily="2" charset="77"/>
            </a:endParaRPr>
          </a:p>
          <a:p>
            <a:pPr algn="ctr"/>
            <a:r>
              <a:rPr lang="en-US" sz="6000" b="1" dirty="0">
                <a:latin typeface="Mulish" pitchFamily="2" charset="77"/>
              </a:rPr>
              <a:t>e, ee, </a:t>
            </a:r>
            <a:r>
              <a:rPr lang="en-US" sz="6000" b="1" dirty="0" err="1">
                <a:latin typeface="Mulish" pitchFamily="2" charset="77"/>
              </a:rPr>
              <a:t>ea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ey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ie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ei</a:t>
            </a:r>
            <a:r>
              <a:rPr lang="en-US" sz="6000" b="1" dirty="0">
                <a:latin typeface="Mulish" pitchFamily="2" charset="77"/>
              </a:rPr>
              <a:t>, y, </a:t>
            </a:r>
            <a:r>
              <a:rPr lang="en-US" sz="6000" b="1" dirty="0" err="1">
                <a:latin typeface="Mulish" pitchFamily="2" charset="77"/>
              </a:rPr>
              <a:t>e_e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846621-6A98-13C4-E81A-AB79C456332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10</a:t>
            </a:r>
          </a:p>
        </p:txBody>
      </p:sp>
    </p:spTree>
    <p:extLst>
      <p:ext uri="{BB962C8B-B14F-4D97-AF65-F5344CB8AC3E}">
        <p14:creationId xmlns:p14="http://schemas.microsoft.com/office/powerpoint/2010/main" val="34254783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D205D-A2C0-ECEA-FBCE-67AD5EBD5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F75C2A7-B585-C49F-CB5D-34D7858CDA2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57595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FECB8-2AFD-527C-01D8-172C8A4D4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F4112FF-40A7-0E62-E835-7C6B3D1B14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59718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B3C9E-8D77-B469-6F46-C0A33A564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3CF5FEA-910E-5B1E-EBBC-8E59EB6BF82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75254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87EFE-FB99-68D8-4D7B-68EA39EB8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CBEA002-EF07-5071-32E7-187773E394E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96769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3ADD22-8E15-904B-1CE1-493B922AE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430EA81-ACD5-CBA0-EED9-907B989595B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00911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A90E5-E507-C356-2A23-4E04D4C8B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BFAC2F-7AB1-BB65-EA00-F3301216204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38318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4CEAF-61D1-9FFD-D3D0-40886EC8E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6CAE34B-7DEA-B0E1-9970-A157C79496C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e_e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6889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8F5E8-7607-113A-B1F0-18EB6E865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5BF281F-B646-B1ED-A296-03E66284B45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ell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F60639C-138C-C1AF-6B55-4A1D58A1F9B9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ash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B97CF652-C16A-A7C5-A18A-F4335919209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ack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8400E91E-4334-1141-26C6-D4BD906DD0AA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in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84409B5-9439-1C9B-42BA-E776C6E040C0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34CE0DFE-6A64-91CF-7AE9-29DA71C6B460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42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4777A-54AB-C12E-4DD3-784624B1C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454B65B-5003-55EC-8C57-0A52BD466F6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25007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study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AAB40-9A46-8532-B6C0-CAA534D4E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33337C5-70A6-F35C-C2FC-30CD2D9717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fussy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2373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EB124-9B51-ED73-25FE-E21DB115A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540CEA9-6FAB-9875-DBAB-CB668C8DB0B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keep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97397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44AD9-9A52-01AA-6249-F6FB1512E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97F23F6-A855-3E1E-160A-03185967F3A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meet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97048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4C53C-0282-6235-3FEC-586FA1308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EF3A56D-2053-5821-D7E5-D3AC3599BEE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beach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60175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60094-D05A-FF96-D7C2-1C1320044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38A7F5-B97F-CC29-6FB0-591E110ADD5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leaf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23787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EA3B2-FAC8-0ED5-6F1C-C731C0D90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A74B229-6B0B-7E91-408F-B0B2F635D27F}"/>
              </a:ext>
            </a:extLst>
          </p:cNvPr>
          <p:cNvSpPr/>
          <p:nvPr/>
        </p:nvSpPr>
        <p:spPr>
          <a:xfrm>
            <a:off x="0" y="17460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7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chimney</a:t>
            </a:r>
            <a:endParaRPr sz="17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55825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8A396-2332-0BA3-7E17-6307A191D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4D4F763-649F-598E-A990-DDD589C0E996}"/>
              </a:ext>
            </a:extLst>
          </p:cNvPr>
          <p:cNvSpPr/>
          <p:nvPr/>
        </p:nvSpPr>
        <p:spPr>
          <a:xfrm>
            <a:off x="0" y="18857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70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trolley</a:t>
            </a:r>
            <a:endParaRPr sz="17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9305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can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get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snap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frog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dug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81B1E-A51B-4C5E-0D3A-48B1E7A59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7D655E3-2B56-EDEE-4CCF-820AEB60922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chief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46314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0D2B5-1B78-74D9-A31B-4219EBA00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1A8D88E-368A-F4A7-83A4-4CE6AB83939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shield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52035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20F89-2CA4-6114-A6C6-497190547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6948859-57DC-17D9-5645-30D4056B4E9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kumimoji="0" lang="en-US" sz="23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alibri"/>
                <a:cs typeface="Calibri"/>
                <a:sym typeface="Century Gothic"/>
              </a:rPr>
              <a:t>Keith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4151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77C39-9F14-004C-BC09-71D3AE97A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C1AFEEE-9422-DFC5-982E-BEC1171BB0A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kumimoji="0" lang="en-US" sz="17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alibri"/>
                <a:cs typeface="Calibri"/>
                <a:sym typeface="Century Gothic"/>
              </a:rPr>
              <a:t>protein</a:t>
            </a:r>
            <a:endParaRPr sz="170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55976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229D1-21DA-FCE1-EB74-C42285C9B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F71DA30-57C9-E3FE-30B2-EB54AE9DFE5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kumimoji="0" lang="en-US" sz="23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alibri"/>
                <a:cs typeface="Calibri"/>
                <a:sym typeface="Century Gothic"/>
              </a:rPr>
              <a:t>these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13380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159F2-22C8-B350-2FC6-1462F3F87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4597EB-7765-20CF-0F12-9C4DA21135F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Long vowels alternative spellings: </a:t>
            </a:r>
            <a:endParaRPr lang="en-US" sz="6000" b="1" i="1" dirty="0">
              <a:latin typeface="Mulish" pitchFamily="2" charset="77"/>
            </a:endParaRPr>
          </a:p>
          <a:p>
            <a:pPr algn="ctr"/>
            <a:r>
              <a:rPr lang="en-US" sz="6000" b="1" dirty="0" err="1">
                <a:latin typeface="Mulish" pitchFamily="2" charset="77"/>
              </a:rPr>
              <a:t>i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igh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i_e</a:t>
            </a:r>
            <a:r>
              <a:rPr lang="en-US" sz="6000" b="1" dirty="0">
                <a:latin typeface="Mulish" pitchFamily="2" charset="77"/>
              </a:rPr>
              <a:t>, y, </a:t>
            </a:r>
            <a:r>
              <a:rPr lang="en-US" sz="6000" b="1" dirty="0" err="1">
                <a:latin typeface="Mulish" pitchFamily="2" charset="77"/>
              </a:rPr>
              <a:t>ie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F084BC-ECD8-307A-91A7-ED67E4331C28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10</a:t>
            </a:r>
          </a:p>
        </p:txBody>
      </p:sp>
    </p:spTree>
    <p:extLst>
      <p:ext uri="{BB962C8B-B14F-4D97-AF65-F5344CB8AC3E}">
        <p14:creationId xmlns:p14="http://schemas.microsoft.com/office/powerpoint/2010/main" val="29148923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3AA96-2F88-C36D-D20F-C56FE75F8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555A35-1E42-9718-1E99-EB16553EBD1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21880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AFD22-8D05-F25B-B7D4-3F2244E60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F8856B4-D049-A968-E0C6-80D3E68EBE6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igh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81680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F13EC-25AD-B1B6-D8D3-7A8250684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D81DA3B-7680-4DDA-30D9-2FCE2FF5C72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i_e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085674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9706D-CE38-5C4D-6437-D33D399D3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D0D68DC-530B-5E8D-625A-46EAC3DE49A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6051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tell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flash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4D5E1B2-D309-0FFE-4E32-A0ABEF199684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shack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wings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AD981-FBA8-FC27-3FDF-8BC0BC5D0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4B124-A2C8-16C4-FF59-397748657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591AF19-84F7-324F-A427-38FDE658022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581202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91D460-5637-9FC7-B412-355A33538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A4CEEB4-9392-0D1E-785F-ED445D317EE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80584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1EE97-BE5B-AC78-862C-AFFF29C99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9A505C0-D166-A53B-84F1-2DFEB15BB6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icon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63022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4A5F4-3FB8-9214-C2AC-7AFD9CA0F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76AAF44-671E-90E2-E36A-CA6EA537F40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sky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250808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E8687-1216-06A3-FB00-552E9D275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70E07A3-B4B4-EE88-5AC1-F0D311CBF37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try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184232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4E979-A5B2-0AA5-5705-B4C3CC59C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37AF95E-6B86-C778-60E5-59D8DAF20B6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flight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294977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20AE0-D514-E37A-0152-0FF83FD1C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02BFFA5-CAEE-9F6D-FF91-547A42E0B42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sigh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82211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C7113-7D7B-3138-3E3B-F75D682192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66C8CCD-1606-361B-D5EF-15382B76348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pie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669370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4E009-A6B7-C320-3018-3D20A9C9F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29CD52C-957C-EA11-10FA-E023C6F92F3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tie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743280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744CB-8543-1BAC-2979-88E2E86B1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0375575-1044-7FAC-621D-BD582AA1E5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kite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8260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4359B-FAE2-2BA4-A00C-213283B26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7FCBEA-4B5E-8C33-A4A3-EE0052D2DF35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9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038305-F038-075F-8F3F-A1793818E32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8278422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6491E-F008-9BA4-99D8-ED46C68F8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356CD6F-2325-65F5-1716-551E06C93D0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bike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782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74E73-64BC-6D71-1A81-367EAED8E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2A967E-89BE-5688-A3CC-102E2BC89D0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Long vowels alternative spellings: </a:t>
            </a:r>
            <a:endParaRPr lang="en-US" sz="6000" b="1" i="1" dirty="0">
              <a:latin typeface="Mulish" pitchFamily="2" charset="77"/>
            </a:endParaRPr>
          </a:p>
          <a:p>
            <a:pPr algn="ctr"/>
            <a:r>
              <a:rPr lang="en-US" sz="6000" b="1" dirty="0">
                <a:latin typeface="Mulish" pitchFamily="2" charset="77"/>
              </a:rPr>
              <a:t>o, </a:t>
            </a:r>
            <a:r>
              <a:rPr lang="en-US" sz="6000" b="1" dirty="0" err="1">
                <a:latin typeface="Mulish" pitchFamily="2" charset="77"/>
              </a:rPr>
              <a:t>o_e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oa</a:t>
            </a:r>
            <a:r>
              <a:rPr lang="en-US" sz="6000" b="1" dirty="0">
                <a:latin typeface="Mulish" pitchFamily="2" charset="77"/>
              </a:rPr>
              <a:t>, ow, </a:t>
            </a:r>
            <a:r>
              <a:rPr lang="en-US" sz="6000" b="1" dirty="0" err="1">
                <a:latin typeface="Mulish" pitchFamily="2" charset="77"/>
              </a:rPr>
              <a:t>oe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412980-B48C-17FB-89E7-6C5FBB0FFEE0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10</a:t>
            </a:r>
          </a:p>
        </p:txBody>
      </p:sp>
    </p:spTree>
    <p:extLst>
      <p:ext uri="{BB962C8B-B14F-4D97-AF65-F5344CB8AC3E}">
        <p14:creationId xmlns:p14="http://schemas.microsoft.com/office/powerpoint/2010/main" val="305426203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1F401-C1C1-457F-8418-EE0D4AB11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3F2181C-B6AE-64DE-EBD8-67DC473F18A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78592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7619C7-E66F-5BC0-4837-4D62CC517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FFDEDE7-0828-FC40-B673-768DA1A3069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o_e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004134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1F238-7F89-F0B3-D14F-09C5F2DEA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AE8A779-F722-213C-B9BC-F85751ACE0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975863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905B9-F85C-8E2E-7295-76279C5B6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9829FAD-4066-9AA6-5699-AEC939E7C46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478230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418E1-677D-1B57-7A9B-6DAB762F3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D07194-3F81-EE73-D8AE-27DE40E2E95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904103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ADCCB-481C-A967-8013-382F1ECB1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9551D50-7F03-5B80-95ED-41C88DB98F7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pony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455630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95A95-B252-42B4-DAEB-97BDCF34F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3C1EA53-F858-EB5B-4154-9DD97A8CEB4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banjo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516094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7452F-52A4-627C-2CFE-CC3438414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2C7C375-83DE-A875-801B-EB4EF27A0E5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croak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1024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7281C-10A0-D8FD-54A7-CFA78164A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604A63D-1B0C-B668-F5B3-0128F890CF81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any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8FB301F-A947-1A73-11F0-71EC17D43125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many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9FE352E-2074-CF73-F7A0-3BBA9ED0454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AFB3F66-68F9-C9CE-7C1A-F507111CC35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5741B8-E15E-F73E-D815-CC152A2E2726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7A356B70-517D-A149-CC0E-EB4EFE3B4B9C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could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D6DA4971-31CC-B232-332E-077E6AEA2BFD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out</a:t>
            </a:r>
          </a:p>
        </p:txBody>
      </p:sp>
    </p:spTree>
    <p:extLst>
      <p:ext uri="{BB962C8B-B14F-4D97-AF65-F5344CB8AC3E}">
        <p14:creationId xmlns:p14="http://schemas.microsoft.com/office/powerpoint/2010/main" val="107367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8F19F-2A82-C6B5-40FC-68ABE6745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28E8215-6951-0268-D219-2DC210024E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soap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430508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F41994-1605-09E9-D7DF-0CE3510A4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EED19B5-0A0B-C636-E6F5-B63B330125D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crow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092296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A3B05-4D47-B460-D7D2-FE85C0B01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CF26EB7-8A2F-6ADB-83CD-23F56B3A524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glow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307267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296E3-CA57-FA24-789F-6496F91A6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52BEABF-43B2-F1DD-1898-F33816627F6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675171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1EC59-8F56-FC8C-168F-3BBAEB7B9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92E4EA1-E966-3782-586E-B2B51AC21CA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woe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613770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05EA2-9730-408C-11DD-8CE0803E6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6A2EB87-9786-169C-69BB-C0BA71402BA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tote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477668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A5FCD-AD0F-0894-CEE4-6DBE7D3FB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BA12F51-2E66-E219-E63D-E62DE69118A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hole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163570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DDA1B-68E1-5CD9-BE72-19621507D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35F382-3864-C97A-A4DC-789C866DAA8A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Long vowels alternative spellings: </a:t>
            </a:r>
            <a:endParaRPr lang="en-US" sz="6000" b="1" i="1" dirty="0">
              <a:latin typeface="Mulish" pitchFamily="2" charset="77"/>
            </a:endParaRPr>
          </a:p>
          <a:p>
            <a:pPr algn="ctr"/>
            <a:r>
              <a:rPr lang="en-US" sz="6000" b="1" dirty="0">
                <a:latin typeface="Mulish" pitchFamily="2" charset="77"/>
              </a:rPr>
              <a:t>u, </a:t>
            </a:r>
            <a:r>
              <a:rPr lang="en-US" sz="6000" b="1" dirty="0" err="1">
                <a:latin typeface="Mulish" pitchFamily="2" charset="77"/>
              </a:rPr>
              <a:t>u_e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ue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ew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eu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02D435-07D2-666B-2AE2-1028EEE162E5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10</a:t>
            </a:r>
          </a:p>
        </p:txBody>
      </p:sp>
    </p:spTree>
    <p:extLst>
      <p:ext uri="{BB962C8B-B14F-4D97-AF65-F5344CB8AC3E}">
        <p14:creationId xmlns:p14="http://schemas.microsoft.com/office/powerpoint/2010/main" val="88456935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D755B-EA45-C55B-4ACC-1E632DBAF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A0C188B-80BD-228A-9315-4794FEC264D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427734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0195C-E3B4-7F72-22BE-0E6353867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3E6DF4B-B2F1-88AC-3716-76CA9CADCA0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3740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1FBFB-BAC7-5476-C01C-E69FAF4C4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E79FBCB6-2CC8-52A6-9962-CFF703FBC12D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play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9B37B96-5576-8B37-F157-66F08C30D7C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walk</a:t>
            </a: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CE8EAD6-1FDF-7024-C3C2-0C943396507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today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554BE0E1-72D9-B75A-B713-7BF6DAA4BD6B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B2502C-5F4B-0BCA-2E69-99EBD6E4A50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80F4C850-B520-9866-741D-6A32CAB93E29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1D50B45-A671-F738-C29E-2647E059C13B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810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744DE-D979-E220-BC3E-C48967DEC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3DED002-B1E9-41C6-11CE-745D596DB98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u_e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819128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5C8F3-A953-CE37-10B4-ECD1B66CD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9D1953-AF7B-7787-753A-E0C1F81C58A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u_e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029408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412DE-B216-B5BF-9FFA-6F103BC07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E8649CE-85F1-2D3E-3800-EF354E4855B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ue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003564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5D900-B221-611A-988E-CB797DED7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85F7F1-3FE9-03D4-5347-73DDFD62740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ue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843900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21855-8CE5-C4DD-D16C-7B6600898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A1F7EF7-C307-C7DB-E5C8-5DABF092B4C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ew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077908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53865-69E5-5249-95EB-FD7BE9B4D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E54AB76-50FB-83C4-1826-6D7B6C2B6B2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ew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849966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2B818-DCE3-618F-C198-20650F9A9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417CC32-65A0-B8D0-8BB2-BB5F62F0966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eu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00652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38DEB-4CCB-5838-9BD1-A40F4852F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255E4A2-EC4D-3E9E-685B-56DB0662501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flu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834066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BD455-79B0-E580-959D-7738B8FCD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BCFFC51-4A91-5C62-820A-58486FF8D45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emu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y</a:t>
            </a:r>
            <a:r>
              <a:rPr lang="en-US" sz="3600" dirty="0" err="1"/>
              <a:t>ū</a:t>
            </a:r>
            <a:r>
              <a:rPr lang="en-US" sz="3600" dirty="0"/>
              <a:t>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972893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33D71-288A-C52D-8820-452AF2AE7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562F186-02BE-EDA0-2532-4D2E7A0F462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blew</a:t>
            </a:r>
          </a:p>
          <a:p>
            <a:pPr algn="ctr"/>
            <a:r>
              <a:rPr lang="en-US" sz="3600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alibri"/>
              </a:rPr>
              <a:t>/</a:t>
            </a:r>
            <a:r>
              <a:rPr lang="en-US" sz="3600" dirty="0"/>
              <a:t>ū/</a:t>
            </a:r>
            <a:endParaRPr sz="3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8799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F23E3EB1-7691-42E2-92A3-ABB4E95100D4}"/>
</file>

<file path=customXml/itemProps2.xml><?xml version="1.0" encoding="utf-8"?>
<ds:datastoreItem xmlns:ds="http://schemas.openxmlformats.org/officeDocument/2006/customXml" ds:itemID="{791A3AE8-B23A-4DD1-827C-EC4D95981DD2}"/>
</file>

<file path=customXml/itemProps3.xml><?xml version="1.0" encoding="utf-8"?>
<ds:datastoreItem xmlns:ds="http://schemas.openxmlformats.org/officeDocument/2006/customXml" ds:itemID="{49F75CF2-3EFB-4914-8026-248AFF139F9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26236</TotalTime>
  <Words>591</Words>
  <Application>Microsoft Office PowerPoint</Application>
  <PresentationFormat>On-screen Show (4:3)</PresentationFormat>
  <Paragraphs>344</Paragraphs>
  <Slides>147</Slides>
  <Notes>132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147</vt:i4>
      </vt:variant>
    </vt:vector>
  </HeadingPairs>
  <TitlesOfParts>
    <vt:vector size="152" baseType="lpstr">
      <vt:lpstr>Arial</vt:lpstr>
      <vt:lpstr>Century Gothic</vt:lpstr>
      <vt:lpstr>Mulish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76</cp:revision>
  <dcterms:created xsi:type="dcterms:W3CDTF">2022-06-06T14:24:31Z</dcterms:created>
  <dcterms:modified xsi:type="dcterms:W3CDTF">2026-01-29T00:13:00Z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